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E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1"/>
    <p:restoredTop sz="94658"/>
  </p:normalViewPr>
  <p:slideViewPr>
    <p:cSldViewPr snapToGrid="0">
      <p:cViewPr varScale="1">
        <p:scale>
          <a:sx n="102" d="100"/>
          <a:sy n="102" d="100"/>
        </p:scale>
        <p:origin x="28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>
          <a:gsLst>
            <a:gs pos="54000">
              <a:schemeClr val="accent1">
                <a:lumMod val="5000"/>
                <a:lumOff val="95000"/>
              </a:schemeClr>
            </a:gs>
            <a:gs pos="96000">
              <a:srgbClr val="C1E9E5"/>
            </a:gs>
            <a:gs pos="100000">
              <a:srgbClr val="C1E9E5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B51ED-C9DC-44F8-215C-989A757C8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69710" y="1122363"/>
            <a:ext cx="8103068" cy="2387600"/>
          </a:xfrm>
        </p:spPr>
        <p:txBody>
          <a:bodyPr anchor="b"/>
          <a:lstStyle>
            <a:lvl1pPr algn="ctr">
              <a:defRPr sz="6000" b="1" i="0">
                <a:latin typeface="Gill Sans MT" panose="020B0502020104020203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38105D-DCB3-9AE6-4D98-887738B16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69710" y="3602038"/>
            <a:ext cx="8103068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Gill Sans MT" panose="020B0502020104020203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95568-1A59-EC9A-1D58-C2F8B9D21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C860-E3E0-6C42-A662-EF7CE129FA40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52F1C-FDE3-1125-4859-C11E6300A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2EC8-A52F-2B5E-4DFF-34E983254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3AE9C-5FC1-7041-90A4-B3989E271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13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5AD93-8A6A-7D34-FFEC-8859D6ECC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AFFD2-9AE5-4323-519A-516129E52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C860-E3E0-6C42-A662-EF7CE129FA40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2D927-06D4-E6F7-2872-7F4CA5D8A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5D12D-6737-E1A5-3AE5-3A7118E9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3AE9C-5FC1-7041-90A4-B3989E271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7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3B578-A89F-9A31-C476-00DE498B1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C860-E3E0-6C42-A662-EF7CE129FA40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A5BC4-707D-1498-1830-C2F9915D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6DBC4-2E0A-DDEE-F656-02A63974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3AE9C-5FC1-7041-90A4-B3989E271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0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42C45-3C8B-C3BE-E16A-D7ACB8EEB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4AEE5-E247-39EC-6B37-799169249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AA59D-542E-739B-4B93-273C2B28F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C860-E3E0-6C42-A662-EF7CE129FA40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94748-BCDA-9E9F-8AF5-7E52BB602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12AA1-6AE4-3AE5-9CD5-0140AD75D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3AE9C-5FC1-7041-90A4-B3989E271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8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08693-0FA2-2BD6-B03B-F69C8E156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709738"/>
            <a:ext cx="73088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6DA83-BD72-F35E-3C39-7FE28E143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598" y="4589463"/>
            <a:ext cx="730885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C4F58-6D5D-1223-A729-1A0D401B6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C860-E3E0-6C42-A662-EF7CE129FA40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932E4-9762-7DE8-1AC8-EBA4649FF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7B3D2-F407-29F2-9C79-63834831A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3AE9C-5FC1-7041-90A4-B3989E271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22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4C0AD-1FD3-129A-2383-4BAD4009A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8B3A0-16A8-8E28-CE4B-0E18810552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38599" y="1825625"/>
            <a:ext cx="355008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466ED7-3D29-1C10-C487-9F41B571CA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03714" y="1825625"/>
            <a:ext cx="355008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F1A5C1-07A7-0056-3201-3FC3371B1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C860-E3E0-6C42-A662-EF7CE129FA40}" type="datetimeFigureOut">
              <a:rPr lang="en-US" smtClean="0"/>
              <a:t>6/5/25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794E51-9801-C879-2380-57E9A1D2B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9C5113-AF40-7007-0326-E0F66CE09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3AE9C-5FC1-7041-90A4-B3989E271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7D55A-CB7F-EF04-20D9-FCCC9670A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365125"/>
            <a:ext cx="7316788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914A8-8CDD-DAB8-E519-7C16C0432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45699" y="1681163"/>
            <a:ext cx="374528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52D652-9242-88FE-6650-394B06D9B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45699" y="2505075"/>
            <a:ext cx="374528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58778F-E7DB-3B1D-B6F5-766112CF8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90980" y="1681163"/>
            <a:ext cx="366440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06E8A1-D22B-B5FC-8F85-3785612C81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90980" y="2505075"/>
            <a:ext cx="366440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E92775-BFF8-DB91-48DE-797B3937D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C860-E3E0-6C42-A662-EF7CE129FA40}" type="datetimeFigureOut">
              <a:rPr lang="en-US" smtClean="0"/>
              <a:t>6/5/25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5D7C0B-55C7-D64D-E2C9-1FFB37905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42ED68-FFF1-EF37-48F2-3E3622E18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3AE9C-5FC1-7041-90A4-B3989E271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7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D4DB8-F265-D88C-AF7D-1AF1A7370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E83057-89DA-BCDA-9E3C-18FDF319B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C860-E3E0-6C42-A662-EF7CE129FA40}" type="datetimeFigureOut">
              <a:rPr lang="en-US" smtClean="0"/>
              <a:t>6/5/25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2F7B7A-E293-CA8A-F10A-E69567372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2C1F85-E248-CA35-0DCC-B35E4F6A8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3AE9C-5FC1-7041-90A4-B3989E271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89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2A8C45-9B92-EA74-BF08-993C93BD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C860-E3E0-6C42-A662-EF7CE129FA40}" type="datetimeFigureOut">
              <a:rPr lang="en-US" smtClean="0"/>
              <a:t>6/5/25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70787A-B66D-935E-A4FB-07174CC57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938209-2832-15C3-9A32-829F921B8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3AE9C-5FC1-7041-90A4-B3989E271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3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6FA4E-1D04-4809-C4E2-7A04B5874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163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CFA74-E179-8812-C872-EF5540D48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0600" y="2057400"/>
            <a:ext cx="2744788" cy="3803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D829FE-FB42-6647-A30F-FF2EBB86A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21163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BAE83-0018-7B81-62AE-F2E196DFA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C860-E3E0-6C42-A662-EF7CE129FA40}" type="datetimeFigureOut">
              <a:rPr lang="en-US" smtClean="0"/>
              <a:t>6/5/25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3996AE-36C1-A926-026A-EAA51FCE8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0027C2-467D-B503-8C0E-1F9FA0543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3AE9C-5FC1-7041-90A4-B3989E271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7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632A6-8FCC-4D52-A5FF-41B6A7D78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457200"/>
            <a:ext cx="7315200" cy="108350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B6202A-AB64-74A3-37A5-D4607F059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038600" y="3428999"/>
            <a:ext cx="7316788" cy="27087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D9F7E-FEF3-401F-1158-EAE194FC1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38600" y="1540702"/>
            <a:ext cx="7315200" cy="177869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4BD6C8-7AA5-C030-C346-07206D2C4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8C860-E3E0-6C42-A662-EF7CE129FA40}" type="datetimeFigureOut">
              <a:rPr lang="en-US" smtClean="0"/>
              <a:t>6/5/25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CFA26-BA60-2FFA-CBF9-844B2D2A1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AA9F2E-379D-D8CC-23C4-ECF1F8090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3AE9C-5FC1-7041-90A4-B3989E271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5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4000">
              <a:schemeClr val="accent1">
                <a:lumMod val="5000"/>
                <a:lumOff val="95000"/>
              </a:schemeClr>
            </a:gs>
            <a:gs pos="96000">
              <a:srgbClr val="C1E9E5"/>
            </a:gs>
            <a:gs pos="100000">
              <a:srgbClr val="C1E9E5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73CD78-26C5-27F9-9567-7FAF0DF58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599" y="365125"/>
            <a:ext cx="7315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96FD42-1502-0F42-94DB-B593B6D5D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0" y="1825625"/>
            <a:ext cx="73152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6FFDF-3C2F-09FA-FB58-914EAC13A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88C860-E3E0-6C42-A662-EF7CE129FA40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ADEEC-0791-B829-725E-3CA24EAC96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DB267-A900-73FD-6ECA-56CF342EAF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73AE9C-5FC1-7041-90A4-B3989E27182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black background with red text&#10;&#10;AI-generated content may be incorrect.">
            <a:extLst>
              <a:ext uri="{FF2B5EF4-FFF2-40B4-BE49-F238E27FC236}">
                <a16:creationId xmlns:a16="http://schemas.microsoft.com/office/drawing/2014/main" id="{7843A575-0F24-C865-2B83-1307C200CF3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06349" y="5605768"/>
            <a:ext cx="2141982" cy="571195"/>
          </a:xfrm>
          <a:prstGeom prst="rect">
            <a:avLst/>
          </a:prstGeom>
        </p:spPr>
      </p:pic>
      <p:pic>
        <p:nvPicPr>
          <p:cNvPr id="8" name="Picture 7" descr="A hot air balloon with a dog in it&#10;&#10;AI-generated content may be incorrect.">
            <a:extLst>
              <a:ext uri="{FF2B5EF4-FFF2-40B4-BE49-F238E27FC236}">
                <a16:creationId xmlns:a16="http://schemas.microsoft.com/office/drawing/2014/main" id="{236E8C1F-E4E1-4ED9-CB47-3145713FF47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 b="13894"/>
          <a:stretch>
            <a:fillRect/>
          </a:stretch>
        </p:blipFill>
        <p:spPr>
          <a:xfrm>
            <a:off x="-253020" y="175374"/>
            <a:ext cx="4135044" cy="305684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B6D20B2-C20B-FCCC-DAFE-799F38F60636}"/>
              </a:ext>
            </a:extLst>
          </p:cNvPr>
          <p:cNvSpPr txBox="1"/>
          <p:nvPr userDrawn="1"/>
        </p:nvSpPr>
        <p:spPr>
          <a:xfrm>
            <a:off x="906349" y="3397745"/>
            <a:ext cx="23103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bg1">
                    <a:lumMod val="75000"/>
                  </a:schemeClr>
                </a:solidFill>
                <a:latin typeface="Gill Sans MT" panose="020B0502020104020203" pitchFamily="34" charset="77"/>
              </a:rPr>
              <a:t>R</a:t>
            </a:r>
            <a:r>
              <a:rPr lang="en-US" sz="2200" b="1" i="1" dirty="0">
                <a:solidFill>
                  <a:schemeClr val="bg1">
                    <a:lumMod val="75000"/>
                  </a:schemeClr>
                </a:solidFill>
                <a:latin typeface="Gill Sans MT" panose="020B0502020104020203" pitchFamily="34" charset="77"/>
              </a:rPr>
              <a:t>EACHING FOR </a:t>
            </a:r>
            <a:r>
              <a:rPr lang="en-US" sz="2400" b="1" i="1" dirty="0">
                <a:solidFill>
                  <a:schemeClr val="bg1">
                    <a:lumMod val="75000"/>
                  </a:schemeClr>
                </a:solidFill>
                <a:latin typeface="Gill Sans MT" panose="020B0502020104020203" pitchFamily="34" charset="77"/>
              </a:rPr>
              <a:t>I</a:t>
            </a:r>
            <a:r>
              <a:rPr lang="en-US" sz="2200" b="1" i="1" dirty="0">
                <a:solidFill>
                  <a:schemeClr val="bg1">
                    <a:lumMod val="75000"/>
                  </a:schemeClr>
                </a:solidFill>
                <a:latin typeface="Gill Sans MT" panose="020B0502020104020203" pitchFamily="34" charset="77"/>
              </a:rPr>
              <a:t>NSPIRATION, </a:t>
            </a:r>
            <a:r>
              <a:rPr lang="en-US" sz="2400" b="1" i="1" dirty="0">
                <a:solidFill>
                  <a:schemeClr val="bg1">
                    <a:lumMod val="75000"/>
                  </a:schemeClr>
                </a:solidFill>
                <a:latin typeface="Gill Sans MT" panose="020B0502020104020203" pitchFamily="34" charset="77"/>
              </a:rPr>
              <a:t>S</a:t>
            </a:r>
            <a:r>
              <a:rPr lang="en-US" sz="2200" b="1" i="1" dirty="0">
                <a:solidFill>
                  <a:schemeClr val="bg1">
                    <a:lumMod val="75000"/>
                  </a:schemeClr>
                </a:solidFill>
                <a:latin typeface="Gill Sans MT" panose="020B0502020104020203" pitchFamily="34" charset="77"/>
              </a:rPr>
              <a:t>UCCESS, AND</a:t>
            </a:r>
            <a:r>
              <a:rPr lang="en-US" sz="2400" b="1" i="1" dirty="0">
                <a:solidFill>
                  <a:schemeClr val="bg1">
                    <a:lumMod val="75000"/>
                  </a:schemeClr>
                </a:solidFill>
                <a:latin typeface="Gill Sans MT" panose="020B0502020104020203" pitchFamily="34" charset="77"/>
              </a:rPr>
              <a:t> E</a:t>
            </a:r>
            <a:r>
              <a:rPr lang="en-US" sz="2200" b="1" i="1" dirty="0">
                <a:solidFill>
                  <a:schemeClr val="bg1">
                    <a:lumMod val="75000"/>
                  </a:schemeClr>
                </a:solidFill>
                <a:latin typeface="Gill Sans MT" panose="020B0502020104020203" pitchFamily="34" charset="77"/>
              </a:rPr>
              <a:t>XCELLENCE</a:t>
            </a:r>
          </a:p>
        </p:txBody>
      </p:sp>
    </p:spTree>
    <p:extLst>
      <p:ext uri="{BB962C8B-B14F-4D97-AF65-F5344CB8AC3E}">
        <p14:creationId xmlns:p14="http://schemas.microsoft.com/office/powerpoint/2010/main" val="86060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2CF56-1616-76E1-AEEC-B77A32C326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23B4DA-FE02-38DE-BD68-838839D400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74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Tammy Britton</dc:creator>
  <cp:lastModifiedBy>Tammy Britton</cp:lastModifiedBy>
  <cp:revision>1</cp:revision>
  <dcterms:created xsi:type="dcterms:W3CDTF">2025-06-05T13:03:42Z</dcterms:created>
  <dcterms:modified xsi:type="dcterms:W3CDTF">2025-06-05T13:37:57Z</dcterms:modified>
</cp:coreProperties>
</file>